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5"/>
  </p:sldMasterIdLst>
  <p:sldIdLst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1E2D-C690-496A-AF26-029562E55EA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42E9-8A74-4690-8615-C61F5A81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2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1E2D-C690-496A-AF26-029562E55EA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42E9-8A74-4690-8615-C61F5A81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1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1E2D-C690-496A-AF26-029562E55EA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42E9-8A74-4690-8615-C61F5A81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82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1E2D-C690-496A-AF26-029562E55EA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42E9-8A74-4690-8615-C61F5A810D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034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1E2D-C690-496A-AF26-029562E55EA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42E9-8A74-4690-8615-C61F5A81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58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1E2D-C690-496A-AF26-029562E55EA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42E9-8A74-4690-8615-C61F5A81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4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1E2D-C690-496A-AF26-029562E55EA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42E9-8A74-4690-8615-C61F5A81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20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1E2D-C690-496A-AF26-029562E55EA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42E9-8A74-4690-8615-C61F5A81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64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1E2D-C690-496A-AF26-029562E55EA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42E9-8A74-4690-8615-C61F5A81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7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1E2D-C690-496A-AF26-029562E55EA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42E9-8A74-4690-8615-C61F5A81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7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1E2D-C690-496A-AF26-029562E55EA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42E9-8A74-4690-8615-C61F5A81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9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1E2D-C690-496A-AF26-029562E55EA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42E9-8A74-4690-8615-C61F5A81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5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1E2D-C690-496A-AF26-029562E55EA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42E9-8A74-4690-8615-C61F5A81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1E2D-C690-496A-AF26-029562E55EA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42E9-8A74-4690-8615-C61F5A81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8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1E2D-C690-496A-AF26-029562E55EA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42E9-8A74-4690-8615-C61F5A81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1E2D-C690-496A-AF26-029562E55EA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42E9-8A74-4690-8615-C61F5A81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1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1E2D-C690-496A-AF26-029562E55EA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42E9-8A74-4690-8615-C61F5A81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1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32B1E2D-C690-496A-AF26-029562E55EA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19642E9-8A74-4690-8615-C61F5A810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328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50" y="2300287"/>
            <a:ext cx="4000500" cy="2257425"/>
          </a:xfrm>
          <a:prstGeom prst="rect">
            <a:avLst/>
          </a:prstGeom>
          <a:ln w="82550">
            <a:solidFill>
              <a:schemeClr val="bg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0880" y="2612592"/>
            <a:ext cx="2200275" cy="1762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1320" y="2612592"/>
            <a:ext cx="2209800" cy="17430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02001" y="443345"/>
            <a:ext cx="5237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&amp; Tricks</a:t>
            </a:r>
            <a:endParaRPr lang="en-US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92218" y="1163781"/>
            <a:ext cx="74075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free, hour-long, virtual training series designed to improve the data management of DoD </a:t>
            </a:r>
            <a:r>
              <a:rPr lang="en-US" dirty="0" err="1" smtClean="0"/>
              <a:t>FM’ers</a:t>
            </a:r>
            <a:r>
              <a:rPr lang="en-US" dirty="0" smtClean="0"/>
              <a:t> and data analysts, using the </a:t>
            </a:r>
          </a:p>
          <a:p>
            <a:pPr algn="ctr"/>
            <a:r>
              <a:rPr lang="en-US" dirty="0" smtClean="0"/>
              <a:t>existing Microsoft platforms on your desktop.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01817" y="4760027"/>
            <a:ext cx="61883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Thursday, </a:t>
            </a:r>
            <a:r>
              <a:rPr lang="en-US" sz="2000" b="1" dirty="0" smtClean="0">
                <a:solidFill>
                  <a:schemeClr val="tx2"/>
                </a:solidFill>
              </a:rPr>
              <a:t>August 18th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2022 at 10:00 or 15:00 ES</a:t>
            </a:r>
          </a:p>
          <a:p>
            <a:pPr algn="ctr"/>
            <a:r>
              <a:rPr lang="en-US" dirty="0" smtClean="0"/>
              <a:t>Reserve your spot at  </a:t>
            </a:r>
            <a:r>
              <a:rPr lang="en-US" u="sng" dirty="0" smtClean="0"/>
              <a:t>www.teksouth.com/vtt-reg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250913644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1ae6303-ae6a-42d8-87b6-d990b20d0d53">J24NRMYEA7Z6-1115160491-525</_dlc_DocId>
    <_dlc_DocIdUrl xmlns="11ae6303-ae6a-42d8-87b6-d990b20d0d53">
      <Url>https://home.teksouth.com/Marketing/_layouts/15/DocIdRedir.aspx?ID=J24NRMYEA7Z6-1115160491-525</Url>
      <Description>J24NRMYEA7Z6-1115160491-525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947DF9A82D214A8A36DD7B248DB8FF" ma:contentTypeVersion="0" ma:contentTypeDescription="Create a new document." ma:contentTypeScope="" ma:versionID="a2f47ca3a1a7b61196711e37b8a9a303">
  <xsd:schema xmlns:xsd="http://www.w3.org/2001/XMLSchema" xmlns:xs="http://www.w3.org/2001/XMLSchema" xmlns:p="http://schemas.microsoft.com/office/2006/metadata/properties" xmlns:ns2="11ae6303-ae6a-42d8-87b6-d990b20d0d53" targetNamespace="http://schemas.microsoft.com/office/2006/metadata/properties" ma:root="true" ma:fieldsID="c75da6c6ce024cc38d1b3a8adc8fdaf4" ns2:_="">
    <xsd:import namespace="11ae6303-ae6a-42d8-87b6-d990b20d0d5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ae6303-ae6a-42d8-87b6-d990b20d0d5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222226D-2196-42C9-91BF-EC798B1ABA7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1ae6303-ae6a-42d8-87b6-d990b20d0d5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512623-0665-4CC6-8318-4B8C051F96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54F392-DD48-4640-A287-5722ABBB03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ae6303-ae6a-42d8-87b6-d990b20d0d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1038469-1CF9-4B8D-8868-628FECC3E47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27</TotalTime>
  <Words>48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Igou</dc:creator>
  <cp:lastModifiedBy>Alex Igou</cp:lastModifiedBy>
  <cp:revision>5</cp:revision>
  <dcterms:created xsi:type="dcterms:W3CDTF">2022-07-12T19:31:36Z</dcterms:created>
  <dcterms:modified xsi:type="dcterms:W3CDTF">2022-08-10T13:23:55Z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0x0101008F947DF9A82D214A8A36DD7B248DB8FF</vt:lpwstr>
  </property>
  <property fmtid="{D5CDD505-2E9C-101B-9397-08002B2CF9AE}" pid="3" name="_dlc_DocIdItemGuid">
    <vt:lpwstr>6953f742-2b61-4ecd-8e6f-d9c53a968856</vt:lpwstr>
  </property>
</Properties>
</file>