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0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6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3060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177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018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0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16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1" y="4777382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6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37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41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6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33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9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5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1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6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A1CB7-BD46-4542-95C7-89DF2E1BED5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D1E82A-A528-4284-8653-4A75D09B6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8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5" Type="http://schemas.openxmlformats.org/officeDocument/2006/relationships/hyperlink" Target="mailto:sophea.siv-kaholo.civ@mail.mil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2">
                <a:tint val="90000"/>
                <a:satMod val="92000"/>
                <a:lumMod val="120000"/>
              </a:schemeClr>
            </a:gs>
            <a:gs pos="98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44" y="220625"/>
            <a:ext cx="1710700" cy="1530626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748" y="220625"/>
            <a:ext cx="1432412" cy="14324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1412633" y="108732"/>
            <a:ext cx="62437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Central Texas Chapter</a:t>
            </a:r>
          </a:p>
          <a:p>
            <a:pPr algn="ctr"/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Of the</a:t>
            </a:r>
          </a:p>
          <a:p>
            <a:pPr algn="ctr"/>
            <a:r>
              <a:rPr lang="en-US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American Society of Military Comptrollers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730791" y="1730710"/>
            <a:ext cx="79275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8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Monthly Membership Meeting – </a:t>
            </a:r>
            <a:r>
              <a:rPr lang="en-US" b="1" dirty="0" smtClean="0">
                <a:solidFill>
                  <a:srgbClr val="008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Thursday, 7 Nov 2019</a:t>
            </a:r>
            <a:endParaRPr lang="en-US" b="1" dirty="0">
              <a:solidFill>
                <a:srgbClr val="008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US" b="1" dirty="0" smtClean="0">
                <a:solidFill>
                  <a:srgbClr val="008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1115-1300</a:t>
            </a:r>
            <a:endParaRPr lang="en-US" b="1" dirty="0">
              <a:solidFill>
                <a:srgbClr val="008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US" b="1" dirty="0" err="1">
                <a:solidFill>
                  <a:srgbClr val="008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Oveta</a:t>
            </a:r>
            <a:r>
              <a:rPr lang="en-US" b="1" dirty="0">
                <a:solidFill>
                  <a:srgbClr val="008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Culp Center, Building 18000 Battalion </a:t>
            </a:r>
            <a:r>
              <a:rPr lang="en-US" b="1" dirty="0" smtClean="0">
                <a:solidFill>
                  <a:srgbClr val="008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Ave </a:t>
            </a:r>
          </a:p>
          <a:p>
            <a:pPr algn="ctr"/>
            <a:r>
              <a:rPr lang="en-US" b="1" dirty="0" smtClean="0">
                <a:solidFill>
                  <a:srgbClr val="008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Fort </a:t>
            </a:r>
            <a:r>
              <a:rPr lang="en-US" b="1" dirty="0">
                <a:solidFill>
                  <a:srgbClr val="008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Hood, Texas</a:t>
            </a:r>
          </a:p>
          <a:p>
            <a:pPr algn="ctr"/>
            <a:r>
              <a:rPr lang="en-US" b="1" dirty="0" smtClean="0">
                <a:solidFill>
                  <a:srgbClr val="008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endParaRPr lang="en-US" b="1" dirty="0">
              <a:solidFill>
                <a:srgbClr val="008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1023" y="2906472"/>
            <a:ext cx="8327131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Highlights of this meeting will be:</a:t>
            </a:r>
            <a:endParaRPr lang="en-US" sz="1600" dirty="0">
              <a:solidFill>
                <a:srgbClr val="0000FF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US" sz="1600" dirty="0" smtClean="0">
                <a:solidFill>
                  <a:srgbClr val="0000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-- </a:t>
            </a:r>
            <a:r>
              <a:rPr lang="en-US" sz="1600" spc="-20" dirty="0" smtClean="0">
                <a:solidFill>
                  <a:srgbClr val="16216C"/>
                </a:solidFill>
                <a:latin typeface="Arial"/>
                <a:cs typeface="Arial"/>
              </a:rPr>
              <a:t>Federal &amp; Defense Financial Management</a:t>
            </a:r>
          </a:p>
          <a:p>
            <a:pPr algn="ctr"/>
            <a:r>
              <a:rPr lang="en-US" sz="1600" spc="-20" dirty="0" smtClean="0">
                <a:solidFill>
                  <a:srgbClr val="16216C"/>
                </a:solidFill>
                <a:latin typeface="Arial"/>
                <a:cs typeface="Arial"/>
              </a:rPr>
              <a:t> (Audit, Enterprise Risk Mgmt, &amp; Leadership)</a:t>
            </a:r>
            <a:endParaRPr lang="en-US" sz="1600" spc="-20" dirty="0">
              <a:solidFill>
                <a:srgbClr val="16216C"/>
              </a:solidFill>
              <a:latin typeface="Arial"/>
              <a:cs typeface="Arial"/>
            </a:endParaRPr>
          </a:p>
          <a:p>
            <a:pPr algn="ctr"/>
            <a:r>
              <a:rPr lang="en-US" sz="1600" dirty="0" smtClean="0">
                <a:solidFill>
                  <a:srgbClr val="0000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with Mr. Al Runnels</a:t>
            </a:r>
            <a:endParaRPr lang="en-US" sz="1600" dirty="0">
              <a:solidFill>
                <a:srgbClr val="0000FF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00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-- Open Forum &amp; Future Topics/Events</a:t>
            </a:r>
          </a:p>
          <a:p>
            <a:pPr algn="ctr"/>
            <a:r>
              <a:rPr lang="en-US" sz="1600" dirty="0" smtClean="0">
                <a:solidFill>
                  <a:srgbClr val="0000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-- Opportunity Drawings ($1 per ticket or 6 for $5)</a:t>
            </a:r>
          </a:p>
          <a:p>
            <a:pPr algn="ctr"/>
            <a:endParaRPr lang="en-US" sz="16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US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* To be eligible to earn 1hr of CPE credit, attendees must be present for a minimum of 50 minutes of instruction and sign the Sign in Roster.*</a:t>
            </a:r>
          </a:p>
          <a:p>
            <a:pPr algn="ctr"/>
            <a:endParaRPr lang="en-US" sz="1350" dirty="0"/>
          </a:p>
          <a:p>
            <a:pPr algn="ctr"/>
            <a:r>
              <a:rPr lang="en-US" sz="135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Please </a:t>
            </a:r>
            <a:r>
              <a:rPr lang="en-US" sz="1350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note meeting times (approximately </a:t>
            </a:r>
            <a:r>
              <a:rPr lang="en-US" sz="135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 1/2hrs</a:t>
            </a:r>
            <a:r>
              <a:rPr lang="en-US" sz="1350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) and plan your schedule </a:t>
            </a:r>
            <a:endParaRPr lang="en-US" sz="1350" dirty="0" smtClean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US" sz="135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accordingly </a:t>
            </a:r>
            <a:r>
              <a:rPr lang="en-US" sz="1350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to allow for travel </a:t>
            </a:r>
            <a:r>
              <a:rPr lang="en-US" sz="135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time.  </a:t>
            </a:r>
            <a:r>
              <a:rPr lang="en-US" sz="1350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See you there </a:t>
            </a:r>
            <a:r>
              <a:rPr lang="en-US" sz="135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&amp; </a:t>
            </a:r>
            <a:r>
              <a:rPr lang="en-US" sz="1350" u="sng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bring a friend</a:t>
            </a:r>
            <a:r>
              <a:rPr lang="en-US" sz="135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! </a:t>
            </a:r>
          </a:p>
          <a:p>
            <a:pPr algn="ctr"/>
            <a:endParaRPr lang="en-US" sz="1350" dirty="0" smtClean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US" sz="1600" dirty="0" smtClean="0">
                <a:solidFill>
                  <a:srgbClr val="008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General </a:t>
            </a:r>
            <a:r>
              <a:rPr lang="en-US" sz="1600" dirty="0">
                <a:solidFill>
                  <a:srgbClr val="008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Membership Meeting will start promptly at </a:t>
            </a:r>
            <a:r>
              <a:rPr lang="en-US" sz="1600" dirty="0" smtClean="0">
                <a:solidFill>
                  <a:srgbClr val="008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11:30a.m. </a:t>
            </a:r>
            <a:endParaRPr lang="en-US" sz="1600" dirty="0" smtClean="0">
              <a:solidFill>
                <a:srgbClr val="008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US" sz="1200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endParaRPr lang="en-US" sz="12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US" sz="1200" dirty="0">
                <a:latin typeface="MV Boli" panose="02000500030200090000" pitchFamily="2" charset="0"/>
                <a:cs typeface="MV Boli" panose="02000500030200090000" pitchFamily="2" charset="0"/>
              </a:rPr>
              <a:t>**Lunch </a:t>
            </a:r>
            <a:r>
              <a:rPr lang="en-US" sz="1200" dirty="0" smtClean="0">
                <a:latin typeface="MV Boli" panose="02000500030200090000" pitchFamily="2" charset="0"/>
                <a:cs typeface="MV Boli" panose="02000500030200090000" pitchFamily="2" charset="0"/>
              </a:rPr>
              <a:t>will be </a:t>
            </a:r>
            <a:r>
              <a:rPr lang="en-US" sz="1200" dirty="0" smtClean="0">
                <a:latin typeface="MV Boli" panose="02000500030200090000" pitchFamily="2" charset="0"/>
                <a:cs typeface="MV Boli" panose="02000500030200090000" pitchFamily="2" charset="0"/>
              </a:rPr>
              <a:t>provided** </a:t>
            </a:r>
            <a:endParaRPr lang="en-US" sz="12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n-US" sz="1200" dirty="0" smtClean="0">
                <a:latin typeface="MV Boli" panose="02000500030200090000" pitchFamily="2" charset="0"/>
                <a:cs typeface="MV Boli" panose="02000500030200090000" pitchFamily="2" charset="0"/>
              </a:rPr>
              <a:t>RSVP NLT, </a:t>
            </a:r>
            <a:r>
              <a:rPr lang="en-US" sz="1200" dirty="0" smtClean="0">
                <a:latin typeface="MV Boli" panose="02000500030200090000" pitchFamily="2" charset="0"/>
                <a:cs typeface="MV Boli" panose="02000500030200090000" pitchFamily="2" charset="0"/>
              </a:rPr>
              <a:t>Monday, 4 Nov </a:t>
            </a:r>
            <a:r>
              <a:rPr lang="en-US" sz="1200" dirty="0" smtClean="0">
                <a:latin typeface="MV Boli" panose="02000500030200090000" pitchFamily="2" charset="0"/>
                <a:cs typeface="MV Boli" panose="02000500030200090000" pitchFamily="2" charset="0"/>
              </a:rPr>
              <a:t>2019 by NOON with </a:t>
            </a:r>
            <a:r>
              <a:rPr lang="en-US" sz="1200" dirty="0">
                <a:hlinkClick r:id="rId5"/>
              </a:rPr>
              <a:t>sophea.siv-kaholo.civ@mail.mil</a:t>
            </a:r>
            <a:r>
              <a:rPr lang="en-US" sz="1200" dirty="0" smtClean="0"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en-US" sz="12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en-US" sz="1600" dirty="0" smtClean="0">
              <a:solidFill>
                <a:srgbClr val="008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en-US" sz="1600" dirty="0">
              <a:solidFill>
                <a:srgbClr val="008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en-US" sz="1600" dirty="0">
              <a:solidFill>
                <a:srgbClr val="0000FF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7493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3023</TotalTime>
  <Words>62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Century Gothic</vt:lpstr>
      <vt:lpstr>MV Boli</vt:lpstr>
      <vt:lpstr>Wingdings 3</vt:lpstr>
      <vt:lpstr>Wisp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Courtland, Joann Ms. CIV ATEC</dc:creator>
  <cp:lastModifiedBy>Millett, Vanessa Mrs. CIV FORSCOM</cp:lastModifiedBy>
  <cp:revision>146</cp:revision>
  <cp:lastPrinted>2019-02-05T14:47:27Z</cp:lastPrinted>
  <dcterms:created xsi:type="dcterms:W3CDTF">2015-12-30T19:01:37Z</dcterms:created>
  <dcterms:modified xsi:type="dcterms:W3CDTF">2019-10-07T15:02:12Z</dcterms:modified>
</cp:coreProperties>
</file>