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8"/>
  </p:notesMasterIdLst>
  <p:handoutMasterIdLst>
    <p:handoutMasterId r:id="rId9"/>
  </p:handoutMasterIdLst>
  <p:sldIdLst>
    <p:sldId id="410" r:id="rId6"/>
    <p:sldId id="411" r:id="rId7"/>
  </p:sldIdLst>
  <p:sldSz cx="9783763" cy="749776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92125" indent="-34925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85838" indent="-714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479550" indent="-10795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973263" indent="-144463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2">
          <p15:clr>
            <a:srgbClr val="A4A3A4"/>
          </p15:clr>
        </p15:guide>
        <p15:guide id="2" orient="horz" pos="3007">
          <p15:clr>
            <a:srgbClr val="A4A3A4"/>
          </p15:clr>
        </p15:guide>
        <p15:guide id="3" pos="23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82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FF"/>
    <a:srgbClr val="FFFFFF"/>
    <a:srgbClr val="336600"/>
    <a:srgbClr val="0000FF"/>
    <a:srgbClr val="002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870" autoAdjust="0"/>
    <p:restoredTop sz="93671" autoAdjust="0"/>
  </p:normalViewPr>
  <p:slideViewPr>
    <p:cSldViewPr snapToGrid="0">
      <p:cViewPr varScale="1">
        <p:scale>
          <a:sx n="75" d="100"/>
          <a:sy n="75" d="100"/>
        </p:scale>
        <p:origin x="2122" y="48"/>
      </p:cViewPr>
      <p:guideLst>
        <p:guide orient="horz" pos="1802"/>
        <p:guide orient="horz" pos="3007"/>
        <p:guide pos="2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492" y="-72"/>
      </p:cViewPr>
      <p:guideLst>
        <p:guide orient="horz" pos="2982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65338" y="8983663"/>
            <a:ext cx="3036887" cy="312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1" tIns="45990" rIns="91981" bIns="45990" numCol="1" anchor="b" anchorCtr="0" compatLnSpc="1">
            <a:prstTxWarp prst="textNoShape">
              <a:avLst/>
            </a:prstTxWarp>
          </a:bodyPr>
          <a:lstStyle>
            <a:lvl1pPr algn="ctr" defTabSz="919163">
              <a:lnSpc>
                <a:spcPct val="90000"/>
              </a:lnSpc>
              <a:defRPr sz="1000"/>
            </a:lvl1pPr>
          </a:lstStyle>
          <a:p>
            <a:pPr>
              <a:defRPr/>
            </a:pPr>
            <a:r>
              <a:rPr lang="en-US" altLang="en-US"/>
              <a:t>BCEFM PPBS Elective -  Page </a:t>
            </a:r>
            <a:fld id="{45010B08-D618-43B9-8AF6-BFF59CD847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553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1000" y="4416425"/>
            <a:ext cx="6273800" cy="451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022" tIns="44713" rIns="91022" bIns="44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9838" y="703263"/>
            <a:ext cx="453390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699500"/>
            <a:ext cx="29845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0" rIns="90800" bIns="45400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ECCE25A-190F-4E84-887A-702C09FA9C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16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22238" indent="-122238" algn="l" rtl="0" eaLnBrk="0" fontAlgn="base" hangingPunct="0">
      <a:spcBef>
        <a:spcPct val="30000"/>
      </a:spcBef>
      <a:spcAft>
        <a:spcPct val="0"/>
      </a:spcAft>
      <a:buChar char="•"/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369888" indent="-122238" algn="l" rtl="0" eaLnBrk="0" fontAlgn="base" hangingPunct="0">
      <a:spcBef>
        <a:spcPct val="30000"/>
      </a:spcBef>
      <a:spcAft>
        <a:spcPct val="0"/>
      </a:spcAft>
      <a:buChar char="•"/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615950" indent="-122238" algn="l" rtl="0" eaLnBrk="0" fontAlgn="base" hangingPunct="0">
      <a:spcBef>
        <a:spcPct val="30000"/>
      </a:spcBef>
      <a:spcAft>
        <a:spcPct val="0"/>
      </a:spcAft>
      <a:buChar char="•"/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863600" indent="-122238" algn="l" rtl="0" eaLnBrk="0" fontAlgn="base" hangingPunct="0">
      <a:spcBef>
        <a:spcPct val="30000"/>
      </a:spcBef>
      <a:spcAft>
        <a:spcPct val="0"/>
      </a:spcAft>
      <a:buChar char="•"/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109663" indent="-122238" algn="l" rtl="0" eaLnBrk="0" fontAlgn="base" hangingPunct="0">
      <a:spcBef>
        <a:spcPct val="30000"/>
      </a:spcBef>
      <a:spcAft>
        <a:spcPct val="0"/>
      </a:spcAft>
      <a:buChar char="•"/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468278" algn="l" defTabSz="9873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61932" algn="l" defTabSz="9873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55588" algn="l" defTabSz="9873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49243" algn="l" defTabSz="98731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9080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9080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9080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9080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0463" indent="-144463" defTabSz="9080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87663" indent="-144463" defTabSz="9080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4863" indent="-144463" defTabSz="9080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02063" indent="-144463" defTabSz="90805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476DF3-7721-42C5-B544-EFAD5AB9ABF1}" type="slidenum">
              <a:rPr lang="en-US" altLang="en-US" sz="1200" smtClean="0">
                <a:latin typeface="Times New Roman" panose="02020603050405020304" pitchFamily="18" charset="0"/>
              </a:rPr>
              <a:pPr/>
              <a:t>2</a:t>
            </a:fld>
            <a:endParaRPr lang="en-US" altLang="en-US" sz="12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60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3783" y="2329169"/>
            <a:ext cx="8316199" cy="1607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565" y="4248732"/>
            <a:ext cx="6848635" cy="1916095"/>
          </a:xfrm>
        </p:spPr>
        <p:txBody>
          <a:bodyPr/>
          <a:lstStyle>
            <a:lvl1pPr marL="0" indent="0" algn="ctr">
              <a:buNone/>
              <a:defRPr/>
            </a:lvl1pPr>
            <a:lvl2pPr marL="493656" indent="0" algn="ctr">
              <a:buNone/>
              <a:defRPr/>
            </a:lvl2pPr>
            <a:lvl3pPr marL="987310" indent="0" algn="ctr">
              <a:buNone/>
              <a:defRPr/>
            </a:lvl3pPr>
            <a:lvl4pPr marL="1480966" indent="0" algn="ctr">
              <a:buNone/>
              <a:defRPr/>
            </a:lvl4pPr>
            <a:lvl5pPr marL="1974621" indent="0" algn="ctr">
              <a:buNone/>
              <a:defRPr/>
            </a:lvl5pPr>
            <a:lvl6pPr marL="2468278" indent="0" algn="ctr">
              <a:buNone/>
              <a:defRPr/>
            </a:lvl6pPr>
            <a:lvl7pPr marL="2961932" indent="0" algn="ctr">
              <a:buNone/>
              <a:defRPr/>
            </a:lvl7pPr>
            <a:lvl8pPr marL="3455588" indent="0" algn="ctr">
              <a:buNone/>
              <a:defRPr/>
            </a:lvl8pPr>
            <a:lvl9pPr marL="39492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6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5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547" y="249926"/>
            <a:ext cx="2099433" cy="60815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251" y="249926"/>
            <a:ext cx="6135236" cy="60815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5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1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850" y="4818008"/>
            <a:ext cx="8316199" cy="1489139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850" y="3177874"/>
            <a:ext cx="8316199" cy="1640134"/>
          </a:xfrm>
        </p:spPr>
        <p:txBody>
          <a:bodyPr anchor="b"/>
          <a:lstStyle>
            <a:lvl1pPr marL="0" indent="0">
              <a:buNone/>
              <a:defRPr sz="2100"/>
            </a:lvl1pPr>
            <a:lvl2pPr marL="493656" indent="0">
              <a:buNone/>
              <a:defRPr sz="1900"/>
            </a:lvl2pPr>
            <a:lvl3pPr marL="987310" indent="0">
              <a:buNone/>
              <a:defRPr sz="1700"/>
            </a:lvl3pPr>
            <a:lvl4pPr marL="1480966" indent="0">
              <a:buNone/>
              <a:defRPr sz="1500"/>
            </a:lvl4pPr>
            <a:lvl5pPr marL="1974621" indent="0">
              <a:buNone/>
              <a:defRPr sz="1500"/>
            </a:lvl5pPr>
            <a:lvl6pPr marL="2468278" indent="0">
              <a:buNone/>
              <a:defRPr sz="1500"/>
            </a:lvl6pPr>
            <a:lvl7pPr marL="2961932" indent="0">
              <a:buNone/>
              <a:defRPr sz="1500"/>
            </a:lvl7pPr>
            <a:lvl8pPr marL="3455588" indent="0">
              <a:buNone/>
              <a:defRPr sz="1500"/>
            </a:lvl8pPr>
            <a:lvl9pPr marL="3949243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3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2251" y="1582861"/>
            <a:ext cx="4076568" cy="474858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1882" y="1582861"/>
            <a:ext cx="4076568" cy="474858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89" y="300258"/>
            <a:ext cx="8805387" cy="12496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189" y="1678320"/>
            <a:ext cx="4322860" cy="69944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3656" indent="0">
              <a:buNone/>
              <a:defRPr sz="2100" b="1"/>
            </a:lvl2pPr>
            <a:lvl3pPr marL="987310" indent="0">
              <a:buNone/>
              <a:defRPr sz="1900" b="1"/>
            </a:lvl3pPr>
            <a:lvl4pPr marL="1480966" indent="0">
              <a:buNone/>
              <a:defRPr sz="1700" b="1"/>
            </a:lvl4pPr>
            <a:lvl5pPr marL="1974621" indent="0">
              <a:buNone/>
              <a:defRPr sz="1700" b="1"/>
            </a:lvl5pPr>
            <a:lvl6pPr marL="2468278" indent="0">
              <a:buNone/>
              <a:defRPr sz="1700" b="1"/>
            </a:lvl6pPr>
            <a:lvl7pPr marL="2961932" indent="0">
              <a:buNone/>
              <a:defRPr sz="1700" b="1"/>
            </a:lvl7pPr>
            <a:lvl8pPr marL="3455588" indent="0">
              <a:buNone/>
              <a:defRPr sz="1700" b="1"/>
            </a:lvl8pPr>
            <a:lvl9pPr marL="394924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189" y="2377764"/>
            <a:ext cx="4322860" cy="431989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0017" y="1678320"/>
            <a:ext cx="4324559" cy="69944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3656" indent="0">
              <a:buNone/>
              <a:defRPr sz="2100" b="1"/>
            </a:lvl2pPr>
            <a:lvl3pPr marL="987310" indent="0">
              <a:buNone/>
              <a:defRPr sz="1900" b="1"/>
            </a:lvl3pPr>
            <a:lvl4pPr marL="1480966" indent="0">
              <a:buNone/>
              <a:defRPr sz="1700" b="1"/>
            </a:lvl4pPr>
            <a:lvl5pPr marL="1974621" indent="0">
              <a:buNone/>
              <a:defRPr sz="1700" b="1"/>
            </a:lvl5pPr>
            <a:lvl6pPr marL="2468278" indent="0">
              <a:buNone/>
              <a:defRPr sz="1700" b="1"/>
            </a:lvl6pPr>
            <a:lvl7pPr marL="2961932" indent="0">
              <a:buNone/>
              <a:defRPr sz="1700" b="1"/>
            </a:lvl7pPr>
            <a:lvl8pPr marL="3455588" indent="0">
              <a:buNone/>
              <a:defRPr sz="1700" b="1"/>
            </a:lvl8pPr>
            <a:lvl9pPr marL="394924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0017" y="2377764"/>
            <a:ext cx="4324559" cy="431989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3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3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99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89" y="298522"/>
            <a:ext cx="3218791" cy="127045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179" y="298524"/>
            <a:ext cx="5469395" cy="639913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189" y="1568978"/>
            <a:ext cx="3218791" cy="5128679"/>
          </a:xfrm>
        </p:spPr>
        <p:txBody>
          <a:bodyPr/>
          <a:lstStyle>
            <a:lvl1pPr marL="0" indent="0">
              <a:buNone/>
              <a:defRPr sz="1500"/>
            </a:lvl1pPr>
            <a:lvl2pPr marL="493656" indent="0">
              <a:buNone/>
              <a:defRPr sz="1300"/>
            </a:lvl2pPr>
            <a:lvl3pPr marL="987310" indent="0">
              <a:buNone/>
              <a:defRPr sz="1100"/>
            </a:lvl3pPr>
            <a:lvl4pPr marL="1480966" indent="0">
              <a:buNone/>
              <a:defRPr sz="1000"/>
            </a:lvl4pPr>
            <a:lvl5pPr marL="1974621" indent="0">
              <a:buNone/>
              <a:defRPr sz="1000"/>
            </a:lvl5pPr>
            <a:lvl6pPr marL="2468278" indent="0">
              <a:buNone/>
              <a:defRPr sz="1000"/>
            </a:lvl6pPr>
            <a:lvl7pPr marL="2961932" indent="0">
              <a:buNone/>
              <a:defRPr sz="1000"/>
            </a:lvl7pPr>
            <a:lvl8pPr marL="3455588" indent="0">
              <a:buNone/>
              <a:defRPr sz="1000"/>
            </a:lvl8pPr>
            <a:lvl9pPr marL="394924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981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686" y="5248435"/>
            <a:ext cx="5870258" cy="61960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17686" y="669940"/>
            <a:ext cx="5870258" cy="4498658"/>
          </a:xfrm>
        </p:spPr>
        <p:txBody>
          <a:bodyPr/>
          <a:lstStyle>
            <a:lvl1pPr marL="0" indent="0">
              <a:buNone/>
              <a:defRPr sz="3400"/>
            </a:lvl1pPr>
            <a:lvl2pPr marL="493656" indent="0">
              <a:buNone/>
              <a:defRPr sz="3000"/>
            </a:lvl2pPr>
            <a:lvl3pPr marL="987310" indent="0">
              <a:buNone/>
              <a:defRPr sz="2500"/>
            </a:lvl3pPr>
            <a:lvl4pPr marL="1480966" indent="0">
              <a:buNone/>
              <a:defRPr sz="2100"/>
            </a:lvl4pPr>
            <a:lvl5pPr marL="1974621" indent="0">
              <a:buNone/>
              <a:defRPr sz="2100"/>
            </a:lvl5pPr>
            <a:lvl6pPr marL="2468278" indent="0">
              <a:buNone/>
              <a:defRPr sz="2100"/>
            </a:lvl6pPr>
            <a:lvl7pPr marL="2961932" indent="0">
              <a:buNone/>
              <a:defRPr sz="2100"/>
            </a:lvl7pPr>
            <a:lvl8pPr marL="3455588" indent="0">
              <a:buNone/>
              <a:defRPr sz="2100"/>
            </a:lvl8pPr>
            <a:lvl9pPr marL="3949243" indent="0">
              <a:buNone/>
              <a:defRPr sz="2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7686" y="5868043"/>
            <a:ext cx="5870258" cy="879945"/>
          </a:xfrm>
        </p:spPr>
        <p:txBody>
          <a:bodyPr/>
          <a:lstStyle>
            <a:lvl1pPr marL="0" indent="0">
              <a:buNone/>
              <a:defRPr sz="1500"/>
            </a:lvl1pPr>
            <a:lvl2pPr marL="493656" indent="0">
              <a:buNone/>
              <a:defRPr sz="1300"/>
            </a:lvl2pPr>
            <a:lvl3pPr marL="987310" indent="0">
              <a:buNone/>
              <a:defRPr sz="1100"/>
            </a:lvl3pPr>
            <a:lvl4pPr marL="1480966" indent="0">
              <a:buNone/>
              <a:defRPr sz="1000"/>
            </a:lvl4pPr>
            <a:lvl5pPr marL="1974621" indent="0">
              <a:buNone/>
              <a:defRPr sz="1000"/>
            </a:lvl5pPr>
            <a:lvl6pPr marL="2468278" indent="0">
              <a:buNone/>
              <a:defRPr sz="1000"/>
            </a:lvl6pPr>
            <a:lvl7pPr marL="2961932" indent="0">
              <a:buNone/>
              <a:defRPr sz="1000"/>
            </a:lvl7pPr>
            <a:lvl8pPr marL="3455588" indent="0">
              <a:buNone/>
              <a:defRPr sz="1000"/>
            </a:lvl8pPr>
            <a:lvl9pPr marL="394924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680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3425" y="249238"/>
            <a:ext cx="83169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703" tIns="47994" rIns="97703" bIns="479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2463" y="1582738"/>
            <a:ext cx="8315325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703" tIns="47994" rIns="97703" bIns="47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977900" y="6748463"/>
            <a:ext cx="10604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731" tIns="49366" rIns="98731" bIns="49366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mtClean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5pPr>
      <a:lvl6pPr marL="493656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6pPr>
      <a:lvl7pPr marL="987310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7pPr>
      <a:lvl8pPr marL="1480966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8pPr>
      <a:lvl9pPr marL="1974621"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3000">
          <a:solidFill>
            <a:schemeClr val="tx1"/>
          </a:solidFill>
          <a:latin typeface="+mn-lt"/>
        </a:defRPr>
      </a:lvl2pPr>
      <a:lvl3pPr marL="1233488" indent="-246063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>
          <a:solidFill>
            <a:schemeClr val="tx1"/>
          </a:solidFill>
          <a:latin typeface="+mn-lt"/>
        </a:defRPr>
      </a:lvl3pPr>
      <a:lvl4pPr marL="1727200" indent="-246063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>
          <a:solidFill>
            <a:schemeClr val="tx1"/>
          </a:solidFill>
          <a:latin typeface="+mn-lt"/>
        </a:defRPr>
      </a:lvl4pPr>
      <a:lvl5pPr marL="2220913" indent="-246063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</a:defRPr>
      </a:lvl5pPr>
      <a:lvl6pPr marL="2715104" indent="-24682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</a:defRPr>
      </a:lvl6pPr>
      <a:lvl7pPr marL="3208760" indent="-24682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</a:defRPr>
      </a:lvl7pPr>
      <a:lvl8pPr marL="3702415" indent="-24682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</a:defRPr>
      </a:lvl8pPr>
      <a:lvl9pPr marL="4196071" indent="-24682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873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656" algn="l" defTabSz="9873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310" algn="l" defTabSz="9873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0966" algn="l" defTabSz="9873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621" algn="l" defTabSz="9873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278" algn="l" defTabSz="9873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1932" algn="l" defTabSz="9873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5588" algn="l" defTabSz="9873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243" algn="l" defTabSz="9873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james.krott@dau.mil" TargetMode="Externa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"/>
          <p:cNvGrpSpPr>
            <a:grpSpLocks/>
          </p:cNvGrpSpPr>
          <p:nvPr/>
        </p:nvGrpSpPr>
        <p:grpSpPr bwMode="auto">
          <a:xfrm>
            <a:off x="100013" y="-7938"/>
            <a:ext cx="4546600" cy="620713"/>
            <a:chOff x="99746" y="-7344"/>
            <a:chExt cx="4503573" cy="613058"/>
          </a:xfrm>
        </p:grpSpPr>
        <p:pic>
          <p:nvPicPr>
            <p:cNvPr id="4106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2405" y="1"/>
              <a:ext cx="960914" cy="538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7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46" y="0"/>
              <a:ext cx="960913" cy="534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8" name="Rectangle 11"/>
            <p:cNvSpPr>
              <a:spLocks noChangeArrowheads="1"/>
            </p:cNvSpPr>
            <p:nvPr/>
          </p:nvSpPr>
          <p:spPr bwMode="auto">
            <a:xfrm>
              <a:off x="862767" y="-7344"/>
              <a:ext cx="2981426" cy="613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7705" tIns="48853" rIns="97705" bIns="48853" anchor="ctr">
              <a:spAutoFit/>
            </a:bodyPr>
            <a:lstStyle>
              <a:lvl1pPr defTabSz="985838"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85838"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85838"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85838"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85838"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85838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85838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85838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85838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100" b="1">
                  <a:latin typeface="Calibri" panose="020F050202020403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Defense Acquisition University (DAU) </a:t>
              </a:r>
            </a:p>
            <a:p>
              <a:pPr algn="ctr"/>
              <a:r>
                <a:rPr lang="en-US" altLang="en-US" sz="1100" b="1">
                  <a:latin typeface="Calibri" panose="020F050202020403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Funds Management Platinum Card </a:t>
              </a:r>
            </a:p>
            <a:p>
              <a:pPr algn="ctr"/>
              <a:r>
                <a:rPr lang="en-US" altLang="en-US" sz="1100" b="1">
                  <a:latin typeface="Calibri" panose="020F050202020403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Sept 2017</a:t>
              </a:r>
              <a:endParaRPr lang="en-US" altLang="en-US"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099" name="TextBox 17"/>
          <p:cNvSpPr txBox="1">
            <a:spLocks noChangeArrowheads="1"/>
          </p:cNvSpPr>
          <p:nvPr/>
        </p:nvSpPr>
        <p:spPr bwMode="auto">
          <a:xfrm>
            <a:off x="160338" y="7113588"/>
            <a:ext cx="430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000" b="1">
                <a:latin typeface="Calibri" panose="020F0502020204030204" pitchFamily="34" charset="0"/>
                <a:cs typeface="Calibri" panose="020F0502020204030204" pitchFamily="34" charset="0"/>
              </a:rPr>
              <a:t>Platinum Card POC: </a:t>
            </a:r>
            <a:r>
              <a:rPr lang="en-US" altLang="en-US" sz="100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james.krott@dau.mil</a:t>
            </a:r>
            <a:endParaRPr lang="en-US" altLang="en-US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altLang="en-US" sz="1000">
                <a:latin typeface="Calibri" panose="020F0502020204030204" pitchFamily="34" charset="0"/>
                <a:cs typeface="Calibri" panose="020F0502020204030204" pitchFamily="34" charset="0"/>
              </a:rPr>
              <a:t>https://www.dau.mil/tools/t/Funds-Management-Platinum-Card</a:t>
            </a:r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-4763" y="7270750"/>
            <a:ext cx="6238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000" b="1">
                <a:solidFill>
                  <a:srgbClr val="000000"/>
                </a:solidFill>
              </a:rPr>
              <a:t>Page </a:t>
            </a:r>
            <a:r>
              <a:rPr lang="en-US" altLang="en-US" sz="1000"/>
              <a:t>1</a:t>
            </a:r>
            <a:endParaRPr lang="en-US" altLang="en-US" sz="1000" b="1"/>
          </a:p>
        </p:txBody>
      </p:sp>
      <p:pic>
        <p:nvPicPr>
          <p:cNvPr id="4101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5" y="6438900"/>
            <a:ext cx="5011738" cy="984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603250"/>
            <a:ext cx="4494212" cy="2711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3436938"/>
            <a:ext cx="4505325" cy="3673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525" y="2624138"/>
            <a:ext cx="4979988" cy="3735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5" y="80963"/>
            <a:ext cx="5011738" cy="24717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"/>
          <p:cNvGrpSpPr>
            <a:grpSpLocks/>
          </p:cNvGrpSpPr>
          <p:nvPr/>
        </p:nvGrpSpPr>
        <p:grpSpPr bwMode="auto">
          <a:xfrm>
            <a:off x="100013" y="-7938"/>
            <a:ext cx="4546600" cy="620713"/>
            <a:chOff x="99746" y="-7344"/>
            <a:chExt cx="4503573" cy="613058"/>
          </a:xfrm>
        </p:grpSpPr>
        <p:pic>
          <p:nvPicPr>
            <p:cNvPr id="5128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2405" y="1"/>
              <a:ext cx="960914" cy="538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9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46" y="0"/>
              <a:ext cx="960913" cy="534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0" name="Rectangle 11"/>
            <p:cNvSpPr>
              <a:spLocks noChangeArrowheads="1"/>
            </p:cNvSpPr>
            <p:nvPr/>
          </p:nvSpPr>
          <p:spPr bwMode="auto">
            <a:xfrm>
              <a:off x="862767" y="-7344"/>
              <a:ext cx="2981426" cy="613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7705" tIns="48853" rIns="97705" bIns="48853" anchor="ctr">
              <a:spAutoFit/>
            </a:bodyPr>
            <a:lstStyle>
              <a:lvl1pPr defTabSz="985838"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85838"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85838"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85838"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85838"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85838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85838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85838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85838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100" b="1">
                  <a:latin typeface="Calibri" panose="020F050202020403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Defense Acquisition University (DAU) </a:t>
              </a:r>
            </a:p>
            <a:p>
              <a:pPr algn="ctr"/>
              <a:r>
                <a:rPr lang="en-US" altLang="en-US" sz="1100" b="1">
                  <a:latin typeface="Calibri" panose="020F050202020403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Funds Management Platinum Card </a:t>
              </a:r>
            </a:p>
            <a:p>
              <a:pPr algn="ctr"/>
              <a:r>
                <a:rPr lang="en-US" altLang="en-US" sz="1100" b="1">
                  <a:latin typeface="Calibri" panose="020F0502020204030204" pitchFamily="34" charset="0"/>
                  <a:ea typeface="Arial" panose="020B0604020202020204" pitchFamily="34" charset="0"/>
                  <a:cs typeface="Times New Roman" panose="02020603050405020304" pitchFamily="18" charset="0"/>
                </a:rPr>
                <a:t>Sept 2017</a:t>
              </a:r>
              <a:endParaRPr lang="en-US" altLang="en-US"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28575" y="7310438"/>
            <a:ext cx="6238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1000" b="1" dirty="0">
                <a:solidFill>
                  <a:srgbClr val="000000"/>
                </a:solidFill>
              </a:rPr>
              <a:t>Page </a:t>
            </a:r>
            <a:r>
              <a:rPr lang="en-US" altLang="en-US" sz="1050" dirty="0"/>
              <a:t>2</a:t>
            </a:r>
            <a:endParaRPr lang="en-US" altLang="en-US" sz="1400" b="1" dirty="0"/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104775"/>
            <a:ext cx="4676775" cy="4092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31825"/>
            <a:ext cx="4813300" cy="3243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952875"/>
            <a:ext cx="4813300" cy="3357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4292600"/>
            <a:ext cx="4676775" cy="3140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dce24bd1-67d5-449a-a845-034b26f02d5e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9DB8153893A3478641552F6BE842D2" ma:contentTypeVersion="6" ma:contentTypeDescription="Create a new document." ma:contentTypeScope="" ma:versionID="dfc7dd248ca071c584e4663a45d7fa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8eccab7e06c40e5fe83bf06182e4b5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F472F0-8A2A-4B14-9B14-432BC5B9B74A}">
  <ds:schemaRefs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BF7B6D0-C808-4167-9E8F-3533E40CBF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BB078A-6D2C-4892-95A8-D1E7DC8B838C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D9C3C46F-6E28-4EF0-8C31-02F1295CA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c:\npptdata\default.ppt</Template>
  <TotalTime>46331188</TotalTime>
  <Pages>36</Pages>
  <Words>37</Words>
  <Application>Microsoft Office PowerPoint</Application>
  <PresentationFormat>Custom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FM4 ISP Viewgraphs</dc:title>
  <dc:subject>ISAC FM 4 (New as of June 97)</dc:subject>
  <dc:creator>Defense Systems Management College</dc:creator>
  <cp:lastModifiedBy>Scipione, Joseph J (Joe) CIV DFAS JAA (USA)</cp:lastModifiedBy>
  <cp:revision>729</cp:revision>
  <cp:lastPrinted>2018-05-24T20:14:08Z</cp:lastPrinted>
  <dcterms:created xsi:type="dcterms:W3CDTF">1997-06-07T11:36:04Z</dcterms:created>
  <dcterms:modified xsi:type="dcterms:W3CDTF">2022-12-06T21:16:42Z</dcterms:modified>
</cp:coreProperties>
</file>